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4"/>
  </p:notesMasterIdLst>
  <p:sldIdLst>
    <p:sldId id="257" r:id="rId2"/>
    <p:sldId id="258" r:id="rId3"/>
    <p:sldId id="259" r:id="rId4"/>
    <p:sldId id="260" r:id="rId5"/>
    <p:sldId id="261" r:id="rId6"/>
    <p:sldId id="262" r:id="rId7"/>
    <p:sldId id="263" r:id="rId8"/>
    <p:sldId id="264" r:id="rId9"/>
    <p:sldId id="265" r:id="rId10"/>
    <p:sldId id="266" r:id="rId11"/>
    <p:sldId id="267" r:id="rId12"/>
    <p:sldId id="268"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3C910"/>
    <a:srgbClr val="D9D9D9"/>
    <a:srgbClr val="D3D3D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4580" autoAdjust="0"/>
    <p:restoredTop sz="86410" autoAdjust="0"/>
  </p:normalViewPr>
  <p:slideViewPr>
    <p:cSldViewPr snapToGrid="0" snapToObjects="1">
      <p:cViewPr varScale="1">
        <p:scale>
          <a:sx n="57" d="100"/>
          <a:sy n="57" d="100"/>
        </p:scale>
        <p:origin x="268" y="32"/>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19"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ESSAEL LOPEZ GARCIA" userId="7612423d-7246-417c-bc9d-cab00dca8062" providerId="ADAL" clId="{604CC0A6-F5E6-4DE7-8FB8-920257AA7E01}"/>
    <pc:docChg chg="delSld">
      <pc:chgData name="HESSAEL LOPEZ GARCIA" userId="7612423d-7246-417c-bc9d-cab00dca8062" providerId="ADAL" clId="{604CC0A6-F5E6-4DE7-8FB8-920257AA7E01}" dt="2023-07-25T03:03:15.532" v="0" actId="47"/>
      <pc:docMkLst>
        <pc:docMk/>
      </pc:docMkLst>
      <pc:sldChg chg="del">
        <pc:chgData name="HESSAEL LOPEZ GARCIA" userId="7612423d-7246-417c-bc9d-cab00dca8062" providerId="ADAL" clId="{604CC0A6-F5E6-4DE7-8FB8-920257AA7E01}" dt="2023-07-25T03:03:15.532" v="0" actId="47"/>
        <pc:sldMkLst>
          <pc:docMk/>
          <pc:sldMk cId="7630729" sldId="256"/>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MX"/>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58409A7-8089-4877-AC73-81F245B552ED}" type="datetimeFigureOut">
              <a:rPr lang="es-MX" smtClean="0"/>
              <a:t>24/07/2023</a:t>
            </a:fld>
            <a:endParaRPr lang="es-MX"/>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MX"/>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MX"/>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E43BAC-B4B6-4CF6-AB94-F709F0607809}" type="slidenum">
              <a:rPr lang="es-MX" smtClean="0"/>
              <a:t>‹Nº›</a:t>
            </a:fld>
            <a:endParaRPr lang="es-MX"/>
          </a:p>
        </p:txBody>
      </p:sp>
    </p:spTree>
    <p:extLst>
      <p:ext uri="{BB962C8B-B14F-4D97-AF65-F5344CB8AC3E}">
        <p14:creationId xmlns:p14="http://schemas.microsoft.com/office/powerpoint/2010/main" val="8454005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Matriz de resultados por región en el mes de junio, 2023</a:t>
            </a:r>
            <a:endParaRPr dirty="0"/>
          </a:p>
          <a:p>
            <a:r>
              <a:rPr b="0" dirty="0"/>
              <a:t>No alt text provided</a:t>
            </a:r>
            <a:endParaRPr dirty="0"/>
          </a:p>
          <a:p>
            <a:endParaRPr dirty="0"/>
          </a:p>
          <a:p>
            <a:r>
              <a:rPr b="1" dirty="0"/>
              <a:t>textbox</a:t>
            </a:r>
            <a:endParaRPr dirty="0"/>
          </a:p>
          <a:p>
            <a:r>
              <a:rPr b="0" dirty="0"/>
              <a:t>No alt text provided</a:t>
            </a:r>
            <a:endParaRPr dirty="0"/>
          </a:p>
          <a:p>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tableEx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textbox</a:t>
            </a:r>
            <a:endParaRPr dirty="0"/>
          </a:p>
          <a:p>
            <a:r>
              <a:rPr b="0" dirty="0"/>
              <a:t>No alt text provided</a:t>
            </a:r>
            <a:endParaRPr dirty="0"/>
          </a:p>
          <a:p>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stackedAreaChart</a:t>
            </a:r>
            <a:endParaRPr dirty="0"/>
          </a:p>
          <a:p>
            <a:r>
              <a:rPr b="0" dirty="0"/>
              <a:t>No alt text provided</a:t>
            </a:r>
            <a:endParaRPr dirty="0"/>
          </a:p>
          <a:p>
            <a:endParaRPr dirty="0"/>
          </a:p>
          <a:p>
            <a:r>
              <a:rPr b="1" dirty="0"/>
              <a:t>pivotTable</a:t>
            </a:r>
            <a:endParaRPr dirty="0"/>
          </a:p>
          <a:p>
            <a:r>
              <a:rPr b="0" dirty="0"/>
              <a:t>No alt text provided</a:t>
            </a:r>
            <a:endParaRPr dirty="0"/>
          </a:p>
          <a:p>
            <a:endParaRPr dirty="0"/>
          </a:p>
          <a:p>
            <a:r>
              <a:rPr b="1" dirty="0"/>
              <a:t>slicer</a:t>
            </a:r>
            <a:endParaRPr dirty="0"/>
          </a:p>
          <a:p>
            <a:r>
              <a:rPr b="0" dirty="0"/>
              <a:t>No alt text provided</a:t>
            </a:r>
            <a:endParaRPr dirty="0"/>
          </a:p>
          <a:p>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textbox</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textbox</a:t>
            </a:r>
            <a:endParaRPr dirty="0"/>
          </a:p>
          <a:p>
            <a:r>
              <a:rPr b="0" dirty="0"/>
              <a:t>No alt text provided</a:t>
            </a:r>
            <a:endParaRPr dirty="0"/>
          </a:p>
          <a:p>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textbox</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image</a:t>
            </a:r>
            <a:endParaRPr dirty="0"/>
          </a:p>
          <a:p>
            <a:r>
              <a:rPr b="0" dirty="0"/>
              <a:t>No alt text provided</a:t>
            </a:r>
            <a:endParaRPr dirty="0"/>
          </a:p>
          <a:p>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textbox</a:t>
            </a:r>
            <a:endParaRPr dirty="0"/>
          </a:p>
          <a:p>
            <a:r>
              <a:rPr b="0" dirty="0"/>
              <a:t>No alt text provided</a:t>
            </a:r>
            <a:endParaRPr dirty="0"/>
          </a:p>
          <a:p>
            <a:endParaRPr dirty="0"/>
          </a:p>
          <a:p>
            <a:r>
              <a:rPr b="1" dirty="0"/>
              <a:t>Incidencia por municipio</a:t>
            </a:r>
            <a:endParaRPr dirty="0"/>
          </a:p>
          <a:p>
            <a:r>
              <a:rPr b="0" dirty="0"/>
              <a:t>No alt text provided</a:t>
            </a:r>
            <a:endParaRPr dirty="0"/>
          </a:p>
          <a:p>
            <a:endParaRPr dirty="0"/>
          </a:p>
          <a:p>
            <a:r>
              <a:rPr b="1" dirty="0"/>
              <a:t>image</a:t>
            </a:r>
            <a:endParaRPr dirty="0"/>
          </a:p>
          <a:p>
            <a:r>
              <a:rPr b="0" dirty="0"/>
              <a:t>No alt text provided</a:t>
            </a:r>
            <a:endParaRPr dirty="0"/>
          </a:p>
          <a:p>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pieChart</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card</a:t>
            </a:r>
            <a:endParaRPr dirty="0"/>
          </a:p>
          <a:p>
            <a:r>
              <a:rPr b="0" dirty="0"/>
              <a:t>No alt text provided</a:t>
            </a:r>
            <a:endParaRPr dirty="0"/>
          </a:p>
          <a:p>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Top 20 municipios del Estado de Puebla con mayor tasa de incidencia delictiva en los 12 delitos relacionados con violencia contra las mujeres, junio 2023</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tableEx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slicer</a:t>
            </a:r>
            <a:endParaRPr dirty="0"/>
          </a:p>
          <a:p>
            <a:r>
              <a:rPr b="0" dirty="0"/>
              <a:t>No alt text provided</a:t>
            </a:r>
            <a:endParaRPr dirty="0"/>
          </a:p>
          <a:p>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Top 20 municipios del Estado de Puebla con mayor tasa de incidencia delictiva en los 12 delitos relacionados con violencia contra las mujeres, Mayo 2023</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slicer</a:t>
            </a:r>
            <a:endParaRPr dirty="0"/>
          </a:p>
          <a:p>
            <a:r>
              <a:rPr b="0" dirty="0"/>
              <a:t>No alt text provided</a:t>
            </a:r>
            <a:endParaRPr dirty="0"/>
          </a:p>
          <a:p>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Top 20 municipios del Estado de Puebla con mayor incidencia delictiva en los 12 delitos relacionados con violencia contra las mujeres, junio 2023</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slicer</a:t>
            </a:r>
            <a:endParaRPr dirty="0"/>
          </a:p>
          <a:p>
            <a:r>
              <a:rPr b="0" dirty="0"/>
              <a:t>No alt text provided</a:t>
            </a:r>
            <a:endParaRPr dirty="0"/>
          </a:p>
          <a:p>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tableEx</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tableEx</a:t>
            </a:r>
            <a:endParaRPr dirty="0"/>
          </a:p>
          <a:p>
            <a:r>
              <a:rPr b="0" dirty="0"/>
              <a:t>No alt text provided</a:t>
            </a:r>
            <a:endParaRPr dirty="0"/>
          </a:p>
          <a:p>
            <a:endParaRPr dirty="0"/>
          </a:p>
          <a:p>
            <a:r>
              <a:rPr b="1" dirty="0"/>
              <a:t>pieChart</a:t>
            </a:r>
            <a:endParaRPr dirty="0"/>
          </a:p>
          <a:p>
            <a:r>
              <a:rPr b="0" dirty="0"/>
              <a:t>No alt text provided</a:t>
            </a:r>
            <a:endParaRPr dirty="0"/>
          </a:p>
          <a:p>
            <a:endParaRPr dirty="0"/>
          </a:p>
          <a:p>
            <a:r>
              <a:rPr b="1" dirty="0"/>
              <a:t>treemap</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textbox</a:t>
            </a:r>
            <a:endParaRPr dirty="0"/>
          </a:p>
          <a:p>
            <a:r>
              <a:rPr b="0" dirty="0"/>
              <a:t>No alt text provided</a:t>
            </a:r>
            <a:endParaRPr dirty="0"/>
          </a:p>
          <a:p>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627ED9C8-F09A-4D9E-BEC0-4725162E21FF}" type="datetimeFigureOut">
              <a:rPr lang="en-US" smtClean="0"/>
              <a:t>7/24/2023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‹Nº›</a:t>
            </a:fld>
            <a:endParaRPr lang="en-US"/>
          </a:p>
        </p:txBody>
      </p:sp>
    </p:spTree>
    <p:extLst>
      <p:ext uri="{BB962C8B-B14F-4D97-AF65-F5344CB8AC3E}">
        <p14:creationId xmlns:p14="http://schemas.microsoft.com/office/powerpoint/2010/main" val="17476896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7ED9C8-F09A-4D9E-BEC0-4725162E21FF}" type="datetimeFigureOut">
              <a:rPr lang="en-US" smtClean="0"/>
              <a:t>7/24/2023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‹Nº›</a:t>
            </a:fld>
            <a:endParaRPr lang="en-US"/>
          </a:p>
        </p:txBody>
      </p:sp>
    </p:spTree>
    <p:extLst>
      <p:ext uri="{BB962C8B-B14F-4D97-AF65-F5344CB8AC3E}">
        <p14:creationId xmlns:p14="http://schemas.microsoft.com/office/powerpoint/2010/main" val="5532142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7ED9C8-F09A-4D9E-BEC0-4725162E21FF}" type="datetimeFigureOut">
              <a:rPr lang="en-US" smtClean="0"/>
              <a:t>7/24/2023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‹Nº›</a:t>
            </a:fld>
            <a:endParaRPr lang="en-US"/>
          </a:p>
        </p:txBody>
      </p:sp>
    </p:spTree>
    <p:extLst>
      <p:ext uri="{BB962C8B-B14F-4D97-AF65-F5344CB8AC3E}">
        <p14:creationId xmlns:p14="http://schemas.microsoft.com/office/powerpoint/2010/main" val="29826409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7ED9C8-F09A-4D9E-BEC0-4725162E21FF}" type="datetimeFigureOut">
              <a:rPr lang="en-US" smtClean="0"/>
              <a:t>7/24/2023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‹Nº›</a:t>
            </a:fld>
            <a:endParaRPr lang="en-US"/>
          </a:p>
        </p:txBody>
      </p:sp>
    </p:spTree>
    <p:extLst>
      <p:ext uri="{BB962C8B-B14F-4D97-AF65-F5344CB8AC3E}">
        <p14:creationId xmlns:p14="http://schemas.microsoft.com/office/powerpoint/2010/main" val="2144985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27ED9C8-F09A-4D9E-BEC0-4725162E21FF}" type="datetimeFigureOut">
              <a:rPr lang="en-US" smtClean="0"/>
              <a:t>7/24/2023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‹Nº›</a:t>
            </a:fld>
            <a:endParaRPr lang="en-US"/>
          </a:p>
        </p:txBody>
      </p:sp>
    </p:spTree>
    <p:extLst>
      <p:ext uri="{BB962C8B-B14F-4D97-AF65-F5344CB8AC3E}">
        <p14:creationId xmlns:p14="http://schemas.microsoft.com/office/powerpoint/2010/main" val="10268814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27ED9C8-F09A-4D9E-BEC0-4725162E21FF}" type="datetimeFigureOut">
              <a:rPr lang="en-US" smtClean="0"/>
              <a:t>7/24/2023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D807A-D3EC-4DEA-86E2-120E4093F1A6}" type="slidenum">
              <a:rPr lang="en-US" smtClean="0"/>
              <a:t>‹Nº›</a:t>
            </a:fld>
            <a:endParaRPr lang="en-US"/>
          </a:p>
        </p:txBody>
      </p:sp>
    </p:spTree>
    <p:extLst>
      <p:ext uri="{BB962C8B-B14F-4D97-AF65-F5344CB8AC3E}">
        <p14:creationId xmlns:p14="http://schemas.microsoft.com/office/powerpoint/2010/main" val="10043315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27ED9C8-F09A-4D9E-BEC0-4725162E21FF}" type="datetimeFigureOut">
              <a:rPr lang="en-US" smtClean="0"/>
              <a:t>7/24/2023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C7D807A-D3EC-4DEA-86E2-120E4093F1A6}" type="slidenum">
              <a:rPr lang="en-US" smtClean="0"/>
              <a:t>‹Nº›</a:t>
            </a:fld>
            <a:endParaRPr lang="en-US"/>
          </a:p>
        </p:txBody>
      </p:sp>
    </p:spTree>
    <p:extLst>
      <p:ext uri="{BB962C8B-B14F-4D97-AF65-F5344CB8AC3E}">
        <p14:creationId xmlns:p14="http://schemas.microsoft.com/office/powerpoint/2010/main" val="9256924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27ED9C8-F09A-4D9E-BEC0-4725162E21FF}" type="datetimeFigureOut">
              <a:rPr lang="en-US" smtClean="0"/>
              <a:t>7/24/2023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C7D807A-D3EC-4DEA-86E2-120E4093F1A6}" type="slidenum">
              <a:rPr lang="en-US" smtClean="0"/>
              <a:t>‹Nº›</a:t>
            </a:fld>
            <a:endParaRPr lang="en-US"/>
          </a:p>
        </p:txBody>
      </p:sp>
    </p:spTree>
    <p:extLst>
      <p:ext uri="{BB962C8B-B14F-4D97-AF65-F5344CB8AC3E}">
        <p14:creationId xmlns:p14="http://schemas.microsoft.com/office/powerpoint/2010/main" val="22809139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27ED9C8-F09A-4D9E-BEC0-4725162E21FF}" type="datetimeFigureOut">
              <a:rPr lang="en-US" smtClean="0"/>
              <a:t>7/24/2023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C7D807A-D3EC-4DEA-86E2-120E4093F1A6}" type="slidenum">
              <a:rPr lang="en-US" smtClean="0"/>
              <a:t>‹Nº›</a:t>
            </a:fld>
            <a:endParaRPr lang="en-US"/>
          </a:p>
        </p:txBody>
      </p:sp>
    </p:spTree>
    <p:extLst>
      <p:ext uri="{BB962C8B-B14F-4D97-AF65-F5344CB8AC3E}">
        <p14:creationId xmlns:p14="http://schemas.microsoft.com/office/powerpoint/2010/main" val="23581811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27ED9C8-F09A-4D9E-BEC0-4725162E21FF}" type="datetimeFigureOut">
              <a:rPr lang="en-US" smtClean="0"/>
              <a:t>7/24/2023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D807A-D3EC-4DEA-86E2-120E4093F1A6}" type="slidenum">
              <a:rPr lang="en-US" smtClean="0"/>
              <a:t>‹Nº›</a:t>
            </a:fld>
            <a:endParaRPr lang="en-US"/>
          </a:p>
        </p:txBody>
      </p:sp>
    </p:spTree>
    <p:extLst>
      <p:ext uri="{BB962C8B-B14F-4D97-AF65-F5344CB8AC3E}">
        <p14:creationId xmlns:p14="http://schemas.microsoft.com/office/powerpoint/2010/main" val="9933904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27ED9C8-F09A-4D9E-BEC0-4725162E21FF}" type="datetimeFigureOut">
              <a:rPr lang="en-US" smtClean="0"/>
              <a:t>7/24/2023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D807A-D3EC-4DEA-86E2-120E4093F1A6}" type="slidenum">
              <a:rPr lang="en-US" smtClean="0"/>
              <a:t>‹Nº›</a:t>
            </a:fld>
            <a:endParaRPr lang="en-US"/>
          </a:p>
        </p:txBody>
      </p:sp>
    </p:spTree>
    <p:extLst>
      <p:ext uri="{BB962C8B-B14F-4D97-AF65-F5344CB8AC3E}">
        <p14:creationId xmlns:p14="http://schemas.microsoft.com/office/powerpoint/2010/main" val="28848075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27ED9C8-F09A-4D9E-BEC0-4725162E21FF}" type="datetimeFigureOut">
              <a:rPr lang="en-US" smtClean="0"/>
              <a:t>7/24/2023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7D807A-D3EC-4DEA-86E2-120E4093F1A6}" type="slidenum">
              <a:rPr lang="en-US" smtClean="0"/>
              <a:t>‹Nº›</a:t>
            </a:fld>
            <a:endParaRPr lang="en-US"/>
          </a:p>
        </p:txBody>
      </p:sp>
    </p:spTree>
    <p:extLst>
      <p:ext uri="{BB962C8B-B14F-4D97-AF65-F5344CB8AC3E}">
        <p14:creationId xmlns:p14="http://schemas.microsoft.com/office/powerpoint/2010/main" val="142369109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app.powerbi.com/groups/me/reports/e0e9a337-ed5e-49ff-81b8-14c5a432358c/?pbi_source=PowerPoint" TargetMode="External"/><Relationship Id="rId2" Type="http://schemas.openxmlformats.org/officeDocument/2006/relationships/notesSlide" Target="../notesSlides/notesSlide1.xml"/><Relationship Id="rId1" Type="http://schemas.openxmlformats.org/officeDocument/2006/relationships/slideLayout" Target="../slideLayouts/slideLayout8.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hyperlink" Target="https://app.powerbi.com/groups/me/reports/e0e9a337-ed5e-49ff-81b8-14c5a432358c/?pbi_source=PowerPoint" TargetMode="External"/><Relationship Id="rId2" Type="http://schemas.openxmlformats.org/officeDocument/2006/relationships/notesSlide" Target="../notesSlides/notesSlide10.xml"/><Relationship Id="rId1" Type="http://schemas.openxmlformats.org/officeDocument/2006/relationships/slideLayout" Target="../slideLayouts/slideLayout8.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hyperlink" Target="https://app.powerbi.com/groups/me/reports/e0e9a337-ed5e-49ff-81b8-14c5a432358c/?pbi_source=PowerPoint" TargetMode="External"/><Relationship Id="rId2" Type="http://schemas.openxmlformats.org/officeDocument/2006/relationships/notesSlide" Target="../notesSlides/notesSlide11.xml"/><Relationship Id="rId1" Type="http://schemas.openxmlformats.org/officeDocument/2006/relationships/slideLayout" Target="../slideLayouts/slideLayout8.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hyperlink" Target="https://app.powerbi.com/groups/me/reports/e0e9a337-ed5e-49ff-81b8-14c5a432358c/?pbi_source=PowerPoint" TargetMode="External"/><Relationship Id="rId2" Type="http://schemas.openxmlformats.org/officeDocument/2006/relationships/notesSlide" Target="../notesSlides/notesSlide12.xml"/><Relationship Id="rId1" Type="http://schemas.openxmlformats.org/officeDocument/2006/relationships/slideLayout" Target="../slideLayouts/slideLayout8.xml"/><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3" Type="http://schemas.openxmlformats.org/officeDocument/2006/relationships/hyperlink" Target="https://app.powerbi.com/groups/me/reports/e0e9a337-ed5e-49ff-81b8-14c5a432358c/?pbi_source=PowerPoint" TargetMode="External"/><Relationship Id="rId2" Type="http://schemas.openxmlformats.org/officeDocument/2006/relationships/notesSlide" Target="../notesSlides/notesSlide2.xml"/><Relationship Id="rId1" Type="http://schemas.openxmlformats.org/officeDocument/2006/relationships/slideLayout" Target="../slideLayouts/slideLayout8.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hyperlink" Target="https://app.powerbi.com/groups/me/reports/e0e9a337-ed5e-49ff-81b8-14c5a432358c/?pbi_source=PowerPoint" TargetMode="External"/><Relationship Id="rId2" Type="http://schemas.openxmlformats.org/officeDocument/2006/relationships/notesSlide" Target="../notesSlides/notesSlide3.xml"/><Relationship Id="rId1" Type="http://schemas.openxmlformats.org/officeDocument/2006/relationships/slideLayout" Target="../slideLayouts/slideLayout8.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hyperlink" Target="https://app.powerbi.com/groups/me/reports/e0e9a337-ed5e-49ff-81b8-14c5a432358c/?pbi_source=PowerPoint" TargetMode="External"/><Relationship Id="rId2" Type="http://schemas.openxmlformats.org/officeDocument/2006/relationships/notesSlide" Target="../notesSlides/notesSlide4.xml"/><Relationship Id="rId1" Type="http://schemas.openxmlformats.org/officeDocument/2006/relationships/slideLayout" Target="../slideLayouts/slideLayout8.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hyperlink" Target="https://app.powerbi.com/groups/me/reports/e0e9a337-ed5e-49ff-81b8-14c5a432358c/?pbi_source=PowerPoint" TargetMode="External"/><Relationship Id="rId2" Type="http://schemas.openxmlformats.org/officeDocument/2006/relationships/notesSlide" Target="../notesSlides/notesSlide5.xml"/><Relationship Id="rId1" Type="http://schemas.openxmlformats.org/officeDocument/2006/relationships/slideLayout" Target="../slideLayouts/slideLayout8.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hyperlink" Target="https://app.powerbi.com/groups/me/reports/e0e9a337-ed5e-49ff-81b8-14c5a432358c/?pbi_source=PowerPoint" TargetMode="External"/><Relationship Id="rId2" Type="http://schemas.openxmlformats.org/officeDocument/2006/relationships/notesSlide" Target="../notesSlides/notesSlide6.xml"/><Relationship Id="rId1" Type="http://schemas.openxmlformats.org/officeDocument/2006/relationships/slideLayout" Target="../slideLayouts/slideLayout8.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hyperlink" Target="https://app.powerbi.com/groups/me/reports/e0e9a337-ed5e-49ff-81b8-14c5a432358c/?pbi_source=PowerPoint" TargetMode="External"/><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hyperlink" Target="https://app.powerbi.com/groups/me/reports/e0e9a337-ed5e-49ff-81b8-14c5a432358c/?pbi_source=PowerPoint" TargetMode="External"/><Relationship Id="rId2" Type="http://schemas.openxmlformats.org/officeDocument/2006/relationships/notesSlide" Target="../notesSlides/notesSlide8.xml"/><Relationship Id="rId1" Type="http://schemas.openxmlformats.org/officeDocument/2006/relationships/slideLayout" Target="../slideLayouts/slideLayout8.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hyperlink" Target="https://app.powerbi.com/groups/me/reports/e0e9a337-ed5e-49ff-81b8-14c5a432358c/?pbi_source=PowerPoint" TargetMode="External"/><Relationship Id="rId2" Type="http://schemas.openxmlformats.org/officeDocument/2006/relationships/notesSlide" Target="../notesSlides/notesSlide9.xml"/><Relationship Id="rId1" Type="http://schemas.openxmlformats.org/officeDocument/2006/relationships/slideLayout" Target="../slideLayouts/slideLayout8.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image ,image ,image ,textbox ,shape ,card ,card.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Portada</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slicer ,slicer ,Matriz de resultados por región en el mes de junio, 2023 ,textbox.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Duplicado de Top Regiones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tableEx ,textbox ,textbox ,slicer ,slicer ,textbox.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Municipios de riesgo</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stackedAreaChart ,pivotTable ,slicer.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Página 1</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textbox ,shape ,card ,card ,textbox ,shape ,textbox.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Intro</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textbox ,shape ,card ,card ,image.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Tipificacion</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textbox ,Incidencia por municipio ,image.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Mapa de calor</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card ,card ,card ,pieChart ,card ,textbox ,card. Please refer to the notes on this slide for details">
            <a:hlinkClick r:id="rId3"/>
          </p:cNvPr>
          <p:cNvPicPr>
            <a:picLocks noChangeAspect="1"/>
          </p:cNvPicPr>
          <p:nvPr/>
        </p:nvPicPr>
        <p:blipFill>
          <a:blip r:embed="rId4"/>
          <a:stretch>
            <a:fillRect/>
          </a:stretch>
        </p:blipFill>
        <p:spPr>
          <a:xfrm>
            <a:off x="1419225" y="0"/>
            <a:ext cx="9334500" cy="6848475"/>
          </a:xfrm>
          <a:prstGeom prst="rect">
            <a:avLst/>
          </a:prstGeom>
          <a:noFill/>
        </p:spPr>
      </p:pic>
      <p:sp>
        <p:nvSpPr>
          <p:cNvPr id="4" name="Title" hidden="1"/>
          <p:cNvSpPr>
            <a:spLocks noGrp="1"/>
          </p:cNvSpPr>
          <p:nvPr>
            <p:ph type="title"/>
          </p:nvPr>
        </p:nvSpPr>
        <p:spPr/>
        <p:txBody>
          <a:bodyPr/>
          <a:lstStyle/>
          <a:p>
            <a:r>
              <a:t>Delitos por categoria</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Top 20 municipios del Estado de Puebla con mayor tasa de incidencia delictiva en los 12 delitos relacionados con violencia contra las mujeres, junio 2023 ,textbox ,tableEx ,textbox ,slicer. Please refer to the notes on this slide for details">
            <a:hlinkClick r:id="rId3"/>
          </p:cNvPr>
          <p:cNvPicPr>
            <a:picLocks noChangeAspect="1"/>
          </p:cNvPicPr>
          <p:nvPr/>
        </p:nvPicPr>
        <p:blipFill>
          <a:blip r:embed="rId4"/>
          <a:stretch>
            <a:fillRect/>
          </a:stretch>
        </p:blipFill>
        <p:spPr>
          <a:xfrm>
            <a:off x="1323975" y="0"/>
            <a:ext cx="9534525" cy="6858000"/>
          </a:xfrm>
          <a:prstGeom prst="rect">
            <a:avLst/>
          </a:prstGeom>
          <a:noFill/>
        </p:spPr>
      </p:pic>
      <p:sp>
        <p:nvSpPr>
          <p:cNvPr id="4" name="Title" hidden="1"/>
          <p:cNvSpPr>
            <a:spLocks noGrp="1"/>
          </p:cNvSpPr>
          <p:nvPr>
            <p:ph type="title"/>
          </p:nvPr>
        </p:nvSpPr>
        <p:spPr/>
        <p:txBody>
          <a:bodyPr/>
          <a:lstStyle/>
          <a:p>
            <a:r>
              <a:t>Top 20 municipios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Top 20 municipios del Estado de Puebla con mayor tasa de incidencia delictiva en los 12 delitos relacionados con violencia contra las mujeres, Mayo 2023 ,textbox ,textbox ,slicer.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Top 20 municipios y poblacion femenina&gt;5k</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Top 20 municipios del Estado de Puebla con mayor incidencia delictiva en los 12 delitos relacionados con violencia contra las mujeres, junio 2023 ,textbox ,textbox ,slicer.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Top 20 Mayor incidencia Delictiva</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tableEx ,slicer ,tableEx ,pieChart ,treemap ,slicer ,textbox. Please refer to the notes on this slide for details">
            <a:hlinkClick r:id="rId3"/>
          </p:cNvPr>
          <p:cNvPicPr>
            <a:picLocks noChangeAspect="1"/>
          </p:cNvPicPr>
          <p:nvPr/>
        </p:nvPicPr>
        <p:blipFill>
          <a:blip r:embed="rId4"/>
          <a:stretch>
            <a:fillRect/>
          </a:stretch>
        </p:blipFill>
        <p:spPr>
          <a:xfrm>
            <a:off x="866775" y="0"/>
            <a:ext cx="10448925" cy="6848475"/>
          </a:xfrm>
          <a:prstGeom prst="rect">
            <a:avLst/>
          </a:prstGeom>
          <a:noFill/>
        </p:spPr>
      </p:pic>
      <p:sp>
        <p:nvSpPr>
          <p:cNvPr id="4" name="Title" hidden="1"/>
          <p:cNvSpPr>
            <a:spLocks noGrp="1"/>
          </p:cNvSpPr>
          <p:nvPr>
            <p:ph type="title"/>
          </p:nvPr>
        </p:nvSpPr>
        <p:spPr/>
        <p:txBody>
          <a:bodyPr/>
          <a:lstStyle/>
          <a:p>
            <a:r>
              <a:t>Top Regiones</a:t>
            </a:r>
          </a:p>
        </p:txBody>
      </p:sp>
    </p:spTree>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TotalTime>
  <Words>432</Words>
  <Application>Microsoft Office PowerPoint</Application>
  <PresentationFormat>Panorámica</PresentationFormat>
  <Paragraphs>186</Paragraphs>
  <Slides>12</Slides>
  <Notes>12</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12</vt:i4>
      </vt:variant>
    </vt:vector>
  </HeadingPairs>
  <TitlesOfParts>
    <vt:vector size="16" baseType="lpstr">
      <vt:lpstr>Arial</vt:lpstr>
      <vt:lpstr>Calibri</vt:lpstr>
      <vt:lpstr>Calibri Light</vt:lpstr>
      <vt:lpstr>Custom Design</vt:lpstr>
      <vt:lpstr>Portada</vt:lpstr>
      <vt:lpstr>Intro</vt:lpstr>
      <vt:lpstr>Tipificacion</vt:lpstr>
      <vt:lpstr>Mapa de calor</vt:lpstr>
      <vt:lpstr>Delitos por categoria</vt:lpstr>
      <vt:lpstr>Top 20 municipios</vt:lpstr>
      <vt:lpstr>Top 20 municipios y poblacion femenina&gt;5k</vt:lpstr>
      <vt:lpstr>Top 20 Mayor incidencia Delictiva</vt:lpstr>
      <vt:lpstr>Top Regiones</vt:lpstr>
      <vt:lpstr>Duplicado de Top Regiones</vt:lpstr>
      <vt:lpstr>Municipios de riesgo</vt:lpstr>
      <vt:lpstr>Página 1</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Power BI</dc:creator>
  <cp:lastModifiedBy>HESSAEL LOPEZ GARCIA</cp:lastModifiedBy>
  <cp:revision>4</cp:revision>
  <dcterms:created xsi:type="dcterms:W3CDTF">2016-09-04T11:54:55Z</dcterms:created>
  <dcterms:modified xsi:type="dcterms:W3CDTF">2023-07-25T03:03:16Z</dcterms:modified>
</cp:coreProperties>
</file>